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D12A"/>
    <a:srgbClr val="FF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53" autoAdjust="0"/>
    <p:restoredTop sz="94662" autoAdjust="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1628800"/>
            <a:ext cx="6777318" cy="1731982"/>
          </a:xfrm>
        </p:spPr>
        <p:txBody>
          <a:bodyPr>
            <a:noAutofit/>
          </a:bodyPr>
          <a:lstStyle/>
          <a:p>
            <a:r>
              <a:rPr lang="ru-RU" b="1" spc="3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haroni" pitchFamily="2" charset="-79"/>
              </a:rPr>
              <a:t>Мультимедийные презентации </a:t>
            </a:r>
            <a:endParaRPr lang="ru-RU" b="1" spc="3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haroni" pitchFamily="2" charset="-79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365104"/>
            <a:ext cx="6400800" cy="1273696"/>
          </a:xfrm>
        </p:spPr>
        <p:txBody>
          <a:bodyPr>
            <a:noAutofit/>
          </a:bodyPr>
          <a:lstStyle/>
          <a:p>
            <a:pPr algn="r"/>
            <a:r>
              <a:rPr lang="ru-RU" sz="2800" dirty="0" smtClean="0">
                <a:solidFill>
                  <a:srgbClr val="FFFF00"/>
                </a:solidFill>
              </a:rPr>
              <a:t>Подготовила:</a:t>
            </a:r>
          </a:p>
          <a:p>
            <a:pPr algn="r"/>
            <a:r>
              <a:rPr lang="ru-RU" sz="2800" dirty="0" smtClean="0">
                <a:solidFill>
                  <a:srgbClr val="FFFF00"/>
                </a:solidFill>
              </a:rPr>
              <a:t>Студентка 2 курса </a:t>
            </a:r>
            <a:r>
              <a:rPr lang="en-US" sz="2800" dirty="0" smtClean="0">
                <a:solidFill>
                  <a:srgbClr val="FFFF00"/>
                </a:solidFill>
              </a:rPr>
              <a:t> 5</a:t>
            </a:r>
            <a:r>
              <a:rPr lang="be-BY" sz="2800" dirty="0" smtClean="0">
                <a:solidFill>
                  <a:srgbClr val="FFFF00"/>
                </a:solidFill>
              </a:rPr>
              <a:t> </a:t>
            </a:r>
            <a:r>
              <a:rPr lang="be-BY" sz="2800" smtClean="0">
                <a:solidFill>
                  <a:srgbClr val="FFFF00"/>
                </a:solidFill>
              </a:rPr>
              <a:t>группы </a:t>
            </a:r>
            <a:r>
              <a:rPr lang="be-BY" sz="2800" smtClean="0">
                <a:solidFill>
                  <a:srgbClr val="FFFF00"/>
                </a:solidFill>
              </a:rPr>
              <a:t>р.</a:t>
            </a:r>
            <a:r>
              <a:rPr lang="be-BY" sz="2800" smtClean="0">
                <a:solidFill>
                  <a:srgbClr val="FFFF00"/>
                </a:solidFill>
              </a:rPr>
              <a:t>ф</a:t>
            </a:r>
            <a:r>
              <a:rPr lang="be-BY" sz="2800" smtClean="0">
                <a:solidFill>
                  <a:srgbClr val="FFFF00"/>
                </a:solidFill>
              </a:rPr>
              <a:t>.</a:t>
            </a:r>
            <a:r>
              <a:rPr lang="ru-RU" sz="2800" dirty="0" smtClean="0">
                <a:solidFill>
                  <a:srgbClr val="FFFF00"/>
                </a:solidFill>
              </a:rPr>
              <a:t/>
            </a:r>
            <a:br>
              <a:rPr lang="ru-RU" sz="2800" dirty="0" smtClean="0">
                <a:solidFill>
                  <a:srgbClr val="FFFF00"/>
                </a:solidFill>
              </a:rPr>
            </a:br>
            <a:r>
              <a:rPr lang="ru-RU" sz="2800" dirty="0" err="1" smtClean="0">
                <a:solidFill>
                  <a:srgbClr val="FFFF00"/>
                </a:solidFill>
              </a:rPr>
              <a:t>Катушкина</a:t>
            </a:r>
            <a:r>
              <a:rPr lang="ru-RU" sz="2800" dirty="0" smtClean="0">
                <a:solidFill>
                  <a:srgbClr val="FFFF00"/>
                </a:solidFill>
              </a:rPr>
              <a:t> Анастасия</a:t>
            </a:r>
            <a:endParaRPr lang="ru-RU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1046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95736" y="2348880"/>
            <a:ext cx="5051251" cy="40554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восприятия </a:t>
            </a:r>
            <a:endParaRPr lang="ru-RU" b="1" dirty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5314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2"/>
            <a:r>
              <a:rPr lang="ru-RU" sz="4400" dirty="0" smtClean="0">
                <a:solidFill>
                  <a:srgbClr val="FFFF00"/>
                </a:solidFill>
              </a:rPr>
              <a:t>англ</a:t>
            </a:r>
            <a:r>
              <a:rPr lang="ru-RU" sz="4400" dirty="0">
                <a:solidFill>
                  <a:srgbClr val="FFFF00"/>
                </a:solidFill>
              </a:rPr>
              <a:t>. </a:t>
            </a:r>
            <a:r>
              <a:rPr lang="ru-RU" sz="4400" dirty="0" err="1">
                <a:solidFill>
                  <a:srgbClr val="FFFF00"/>
                </a:solidFill>
              </a:rPr>
              <a:t>presentation</a:t>
            </a:r>
            <a:r>
              <a:rPr lang="ru-RU" sz="4400" dirty="0">
                <a:solidFill>
                  <a:srgbClr val="FFFF00"/>
                </a:solidFill>
              </a:rPr>
              <a:t> – “представление</a:t>
            </a:r>
            <a:r>
              <a:rPr lang="ru-RU" sz="4400" dirty="0" smtClean="0">
                <a:solidFill>
                  <a:srgbClr val="FFFF00"/>
                </a:solidFill>
              </a:rPr>
              <a:t>”</a:t>
            </a:r>
            <a:r>
              <a:rPr lang="ru-RU" sz="5600" dirty="0" smtClean="0">
                <a:solidFill>
                  <a:srgbClr val="FFFF00"/>
                </a:solidFill>
              </a:rPr>
              <a:t/>
            </a:r>
            <a:br>
              <a:rPr lang="ru-RU" sz="5600" dirty="0" smtClean="0">
                <a:solidFill>
                  <a:srgbClr val="FFFF00"/>
                </a:solidFill>
              </a:rPr>
            </a:br>
            <a:endParaRPr lang="ru-RU" sz="5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Мультимедийные презентации 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4048" y="3789040"/>
            <a:ext cx="3085407" cy="26308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558251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solidFill>
                  <a:srgbClr val="FFFF00"/>
                </a:solidFill>
              </a:rPr>
              <a:t>это возможность сочетания звуковых эффектов и музыкальных композиций, компьютерной анимации и видео, текстов, таблиц и фотографий.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8000" dirty="0" smtClean="0">
                <a:solidFill>
                  <a:srgbClr val="FED12A"/>
                </a:solidFill>
              </a:rPr>
              <a:t>Что это такое ? </a:t>
            </a:r>
            <a:endParaRPr lang="ru-RU" sz="8000" dirty="0">
              <a:solidFill>
                <a:srgbClr val="FED12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8678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8800" dirty="0" smtClean="0">
                <a:solidFill>
                  <a:srgbClr val="FED12A"/>
                </a:solidFill>
              </a:rPr>
              <a:t>Зачем это?</a:t>
            </a:r>
            <a:endParaRPr lang="ru-RU" sz="8800" dirty="0">
              <a:solidFill>
                <a:srgbClr val="FED12A"/>
              </a:solidFill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Удобно и просто!</a:t>
            </a:r>
            <a:endParaRPr lang="ru-RU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8468" y="3113184"/>
            <a:ext cx="3027088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6012160" y="2119142"/>
            <a:ext cx="2499521" cy="189963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21794" y="4397860"/>
            <a:ext cx="3380732" cy="2094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32265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887394474"/>
              </p:ext>
            </p:extLst>
          </p:nvPr>
        </p:nvGraphicFramePr>
        <p:xfrm>
          <a:off x="611560" y="980728"/>
          <a:ext cx="7992888" cy="49987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64296"/>
                <a:gridCol w="2664296"/>
                <a:gridCol w="2664296"/>
              </a:tblGrid>
              <a:tr h="1473839"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</a:rPr>
                        <a:t>Тип сообщения</a:t>
                      </a:r>
                      <a:endParaRPr lang="ru-RU" sz="3600" dirty="0">
                        <a:solidFill>
                          <a:schemeClr val="bg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</a:rPr>
                        <a:t>Процент воспроизведения</a:t>
                      </a:r>
                      <a:r>
                        <a:rPr lang="ru-RU" sz="2400" baseline="0" dirty="0" smtClean="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</a:rPr>
                        <a:t> информации через 3 часа</a:t>
                      </a:r>
                      <a:endParaRPr lang="ru-RU" sz="2400" dirty="0">
                        <a:solidFill>
                          <a:schemeClr val="bg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</a:rPr>
                        <a:t>Процент воспроизведения информации через 3 дня</a:t>
                      </a:r>
                      <a:endParaRPr lang="ru-RU" sz="2400" dirty="0">
                        <a:solidFill>
                          <a:schemeClr val="bg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972883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Только рассказ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70%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10%</a:t>
                      </a:r>
                      <a:endParaRPr lang="ru-RU" sz="4000" b="1" dirty="0"/>
                    </a:p>
                  </a:txBody>
                  <a:tcPr/>
                </a:tc>
              </a:tr>
              <a:tr h="972883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Только</a:t>
                      </a:r>
                      <a:r>
                        <a:rPr lang="ru-RU" sz="3600" b="1" baseline="0" dirty="0" smtClean="0"/>
                        <a:t> показ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72%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20%</a:t>
                      </a:r>
                      <a:endParaRPr lang="ru-RU" sz="4000" b="1" dirty="0"/>
                    </a:p>
                  </a:txBody>
                  <a:tcPr/>
                </a:tc>
              </a:tr>
              <a:tr h="972883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Рассказ и показ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85%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65%</a:t>
                      </a:r>
                      <a:endParaRPr lang="ru-RU" sz="40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71942" cy="266556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30738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1556792"/>
            <a:ext cx="7745505" cy="3877815"/>
          </a:xfrm>
        </p:spPr>
        <p:txBody>
          <a:bodyPr>
            <a:noAutofit/>
          </a:bodyPr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</a:rPr>
              <a:t>Благодарю за внимание! </a:t>
            </a:r>
            <a:endParaRPr lang="ru-RU" sz="9600" b="1" dirty="0">
              <a:solidFill>
                <a:srgbClr val="FFFF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43439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66</TotalTime>
  <Words>90</Words>
  <Application>Microsoft Office PowerPoint</Application>
  <PresentationFormat>Экран (4:3)</PresentationFormat>
  <Paragraphs>23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Твердый переплет</vt:lpstr>
      <vt:lpstr>Мультимедийные презентации </vt:lpstr>
      <vt:lpstr>Особенности восприятия </vt:lpstr>
      <vt:lpstr>Мультимедийные презентации  </vt:lpstr>
      <vt:lpstr>Что это такое ? </vt:lpstr>
      <vt:lpstr>Зачем это?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Мультимедийные презентации</dc:title>
  <dc:creator>Анастасия Катушкина</dc:creator>
  <cp:lastModifiedBy>k-59</cp:lastModifiedBy>
  <cp:revision>10</cp:revision>
  <dcterms:created xsi:type="dcterms:W3CDTF">2014-11-09T20:35:36Z</dcterms:created>
  <dcterms:modified xsi:type="dcterms:W3CDTF">2014-11-25T13:20:37Z</dcterms:modified>
</cp:coreProperties>
</file>